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0" autoAdjust="0"/>
    <p:restoredTop sz="94660"/>
  </p:normalViewPr>
  <p:slideViewPr>
    <p:cSldViewPr snapToGrid="0">
      <p:cViewPr varScale="1">
        <p:scale>
          <a:sx n="66" d="100"/>
          <a:sy n="66" d="100"/>
        </p:scale>
        <p:origin x="45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FD8237-4945-4A75-A64F-118E118EC25C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10886F-449D-4A94-9046-559E8F6786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130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0886F-449D-4A94-9046-559E8F67860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5985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99DBDD-423E-241C-B1AC-0B3049D3A6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938EF55-50BD-13F3-19C7-1E64A745A8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541A91-EBC7-4FC6-4A8C-E8C780FD2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C4331-35F1-4A71-B5DC-CC104737E120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76BD6AE-9205-3FBB-DB96-F7EBC7546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BCC4FCD-3242-6A0E-1FE1-D086789E9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6ED81-03BB-4B9B-B488-2C5EEB42A8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2411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2160EF-6D59-16B0-8EBE-E1BEB481B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91861EC-4E96-55C8-7009-98EF179D17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2808681-0CBB-DB90-E7B9-972744356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C4331-35F1-4A71-B5DC-CC104737E120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CC9A6B1-B351-324E-5CDD-56023BD06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75A482-CD17-BD93-9923-1FB596A14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6ED81-03BB-4B9B-B488-2C5EEB42A8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4809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A2DAEDF-D7E1-F611-325E-2988C54DFD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9028839-D1EE-D0BC-3068-63B1F476F8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5F19E5-F2E1-2490-D62F-7B015CCF0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C4331-35F1-4A71-B5DC-CC104737E120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E5548D-452E-3FBC-5D5A-38947AF21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F29FF1-F68B-0EA0-FE17-0AA17AA44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6ED81-03BB-4B9B-B488-2C5EEB42A8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1123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89D9F9-CC84-2163-D3E0-D75AAEB64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4CE402-B892-65A3-2AAD-39D31B5B99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BA585F4-7213-DA04-5834-E459DF074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C4331-35F1-4A71-B5DC-CC104737E120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AE72CC-84C6-2CE4-95AA-6C6ACE1E4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EF8CB4-8EFF-F9F1-46A0-F75DB7C0F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6ED81-03BB-4B9B-B488-2C5EEB42A8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19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369BAC-31C8-36E6-425B-70F913CE7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4D90598-5105-8FD2-667A-C4E668919F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110481-BC40-5F70-3A7B-E88A65456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C4331-35F1-4A71-B5DC-CC104737E120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49278FF-D036-71BC-8EBF-2386C6AC9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56C5DDA-B779-72DC-91F6-D31F434BC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6ED81-03BB-4B9B-B488-2C5EEB42A8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975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939936-9495-B32C-FFEC-B6F947A6F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BE37F13-C1AC-789A-9217-CBE611C422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1400054-5CBE-5121-6C0F-D7835B369A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48F0787-F452-064B-CA47-ACE11FA38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C4331-35F1-4A71-B5DC-CC104737E120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8FC1A98-71F9-1C4A-12A5-044F61600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AFC8DFA-CC47-8481-83E1-60D63931E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6ED81-03BB-4B9B-B488-2C5EEB42A8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5460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D93DC8-E72E-4F1A-90ED-F67751480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9BAFFCF-E5A1-A5A4-345D-97B41600F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55D22CF-55CF-75F1-5B01-F1A1688BFC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7131C49-1AB7-4B89-5FFE-0926549FB4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2CF3CA7-2A5A-4408-4D75-C3EF840233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7704AA4-3FBE-3DB5-424E-FF0D87599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C4331-35F1-4A71-B5DC-CC104737E120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F5B8B0F-52FF-F117-67C1-D7D86F0C3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BDBB70D-2AD4-AA80-CA80-36676BB9E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6ED81-03BB-4B9B-B488-2C5EEB42A8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923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407AD4-8235-79E3-E3F9-5FB67EF42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8422D89-2A4A-C992-77A8-FC52B88CA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C4331-35F1-4A71-B5DC-CC104737E120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CA5CAE0-6DBB-D938-CE8B-A65CF9D42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A0CA96E-20E2-547E-0394-685F8A091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6ED81-03BB-4B9B-B488-2C5EEB42A8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59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495ABC9-A2EC-4F8B-6DC6-554EC46CD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C4331-35F1-4A71-B5DC-CC104737E120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59AB791-A93F-631C-6E24-C6E6C9EA6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E0E0CD3-EB82-8827-08C0-950BB09E0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6ED81-03BB-4B9B-B488-2C5EEB42A8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9087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94B52F-A9C1-0DBE-65A4-390A2C30C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2A43ED-DD12-AD97-B8AF-2A218D8C84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1F6B8BF-3233-A3C2-CCC2-5516BF504E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17C7571-325B-F437-2A40-6CA2A34C3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C4331-35F1-4A71-B5DC-CC104737E120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DF37501-B5B3-3355-FE47-579CE204E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DF60D49-F033-1033-C1DB-6D2F337DB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6ED81-03BB-4B9B-B488-2C5EEB42A8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958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9555F2-9D0A-B792-4EF0-DB5D3678F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2B1CFFB-1E13-566F-504A-A9316740DD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D2CE738-3E4F-BF7A-4E7A-5495945E3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1C057EC-2621-59C8-0FCE-8DF2932CE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C4331-35F1-4A71-B5DC-CC104737E120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17A7A41-E898-BB32-5960-0E792C6F7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8E655E9-9AB0-54E8-6F22-755E18CFD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6ED81-03BB-4B9B-B488-2C5EEB42A8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9371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EF4C6A-4A79-B04B-1858-A0B83ED10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DFBFDD8-7D03-63B8-1B43-9D6D4EAAF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8DB9D94-6E9B-4622-3A8B-D9721E0334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5C4331-35F1-4A71-B5DC-CC104737E120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7B46D2-98C6-2356-BA97-312E4104DB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43DE13E-BA2F-A680-C71D-175F65CE54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F6ED81-03BB-4B9B-B488-2C5EEB42A8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903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F9506C-4506-6ECF-ACD0-146B8EB01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6B8A302-C2DC-B7E7-CBE5-479713AB62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07219AB-9080-FC39-CF70-063E0A5E77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846" y="0"/>
            <a:ext cx="1181830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5660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7275</TotalTime>
  <Words>1</Words>
  <Application>Microsoft Office PowerPoint</Application>
  <PresentationFormat>Широкоэкранный</PresentationFormat>
  <Paragraphs>1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Дмитрий Махотин</dc:creator>
  <cp:lastModifiedBy>Дмитрий Махотин</cp:lastModifiedBy>
  <cp:revision>7</cp:revision>
  <dcterms:created xsi:type="dcterms:W3CDTF">2025-08-30T20:48:13Z</dcterms:created>
  <dcterms:modified xsi:type="dcterms:W3CDTF">2025-09-04T22:04:08Z</dcterms:modified>
</cp:coreProperties>
</file>